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75" r:id="rId8"/>
    <p:sldId id="276" r:id="rId9"/>
    <p:sldId id="274" r:id="rId10"/>
    <p:sldId id="278" r:id="rId11"/>
    <p:sldId id="279" r:id="rId12"/>
    <p:sldId id="280" r:id="rId13"/>
    <p:sldId id="287" r:id="rId14"/>
    <p:sldId id="286" r:id="rId15"/>
    <p:sldId id="281" r:id="rId16"/>
    <p:sldId id="282" r:id="rId17"/>
    <p:sldId id="283" r:id="rId18"/>
    <p:sldId id="284" r:id="rId19"/>
    <p:sldId id="285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D418B-FC7D-4696-95AE-0017792FA222}" v="22" dt="2024-01-22T12:25:16.721"/>
    <p1510:client id="{FAA7B63B-BB18-38AB-B286-27B7C10D6BF4}" v="181" dt="2024-01-23T14:24:24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, Mahfuzur" userId="S::mrahman06@mynbcc.ca::470ee03d-4ad6-4c09-8f77-57a012db49cc" providerId="AD" clId="Web-{FAA7B63B-BB18-38AB-B286-27B7C10D6BF4}"/>
    <pc:docChg chg="addSld delSld modSld addMainMaster delMainMaster">
      <pc:chgData name="Rahman, Mahfuzur" userId="S::mrahman06@mynbcc.ca::470ee03d-4ad6-4c09-8f77-57a012db49cc" providerId="AD" clId="Web-{FAA7B63B-BB18-38AB-B286-27B7C10D6BF4}" dt="2024-01-23T14:24:24.879" v="182" actId="20577"/>
      <pc:docMkLst>
        <pc:docMk/>
      </pc:docMkLst>
      <pc:sldChg chg="addSp delSp modSp mod setBg modClrScheme chgLayout">
        <pc:chgData name="Rahman, Mahfuzur" userId="S::mrahman06@mynbcc.ca::470ee03d-4ad6-4c09-8f77-57a012db49cc" providerId="AD" clId="Web-{FAA7B63B-BB18-38AB-B286-27B7C10D6BF4}" dt="2024-01-23T13:24:56.648" v="4"/>
        <pc:sldMkLst>
          <pc:docMk/>
          <pc:sldMk cId="109857222" sldId="256"/>
        </pc:sldMkLst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5" creationId="{8930EBA3-4D2E-42E8-B828-834555328D85}"/>
          </ac:spMkLst>
        </pc:spChg>
        <pc:spChg chg="add del">
          <ac:chgData name="Rahman, Mahfuzur" userId="S::mrahman06@mynbcc.ca::470ee03d-4ad6-4c09-8f77-57a012db49cc" providerId="AD" clId="Web-{FAA7B63B-BB18-38AB-B286-27B7C10D6BF4}" dt="2024-01-23T13:24:48.773" v="3"/>
          <ac:spMkLst>
            <pc:docMk/>
            <pc:sldMk cId="109857222" sldId="256"/>
            <ac:spMk id="9" creationId="{9B45BA4C-9B54-4496-821F-9E0985CA984D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1" creationId="{E58B2195-5055-402F-A3E7-53FF0E4980C3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3" creationId="{528AA953-F4F9-4DC5-97C7-491F4AF937DC}"/>
          </ac:spMkLst>
        </pc:spChg>
        <pc:picChg chg="add del">
          <ac:chgData name="Rahman, Mahfuzur" userId="S::mrahman06@mynbcc.ca::470ee03d-4ad6-4c09-8f77-57a012db49cc" providerId="AD" clId="Web-{FAA7B63B-BB18-38AB-B286-27B7C10D6BF4}" dt="2024-01-23T13:24:48.773" v="3"/>
          <ac:picMkLst>
            <pc:docMk/>
            <pc:sldMk cId="109857222" sldId="256"/>
            <ac:picMk id="4" creationId="{86921B4B-9C5E-5701-BC7B-5154D4F892B4}"/>
          </ac:picMkLst>
        </pc:picChg>
        <pc:picChg chg="add">
          <ac:chgData name="Rahman, Mahfuzur" userId="S::mrahman06@mynbcc.ca::470ee03d-4ad6-4c09-8f77-57a012db49cc" providerId="AD" clId="Web-{FAA7B63B-BB18-38AB-B286-27B7C10D6BF4}" dt="2024-01-23T13:24:56.648" v="4"/>
          <ac:picMkLst>
            <pc:docMk/>
            <pc:sldMk cId="109857222" sldId="256"/>
            <ac:picMk id="6" creationId="{AB0D8F72-AED6-4F44-9FC3-4CC366264B4B}"/>
          </ac:picMkLst>
        </pc:picChg>
      </pc:sldChg>
      <pc:sldChg chg="modSp new">
        <pc:chgData name="Rahman, Mahfuzur" userId="S::mrahman06@mynbcc.ca::470ee03d-4ad6-4c09-8f77-57a012db49cc" providerId="AD" clId="Web-{FAA7B63B-BB18-38AB-B286-27B7C10D6BF4}" dt="2024-01-23T13:44:01.167" v="77" actId="20577"/>
        <pc:sldMkLst>
          <pc:docMk/>
          <pc:sldMk cId="4268754614" sldId="257"/>
        </pc:sldMkLst>
        <pc:spChg chg="mod">
          <ac:chgData name="Rahman, Mahfuzur" userId="S::mrahman06@mynbcc.ca::470ee03d-4ad6-4c09-8f77-57a012db49cc" providerId="AD" clId="Web-{FAA7B63B-BB18-38AB-B286-27B7C10D6BF4}" dt="2024-01-23T13:25:34.211" v="7" actId="20577"/>
          <ac:spMkLst>
            <pc:docMk/>
            <pc:sldMk cId="4268754614" sldId="257"/>
            <ac:spMk id="2" creationId="{12CF0B87-F23C-83B1-3E4C-A01FEBCD756B}"/>
          </ac:spMkLst>
        </pc:spChg>
        <pc:spChg chg="mod">
          <ac:chgData name="Rahman, Mahfuzur" userId="S::mrahman06@mynbcc.ca::470ee03d-4ad6-4c09-8f77-57a012db49cc" providerId="AD" clId="Web-{FAA7B63B-BB18-38AB-B286-27B7C10D6BF4}" dt="2024-01-23T13:44:01.167" v="77" actId="20577"/>
          <ac:spMkLst>
            <pc:docMk/>
            <pc:sldMk cId="4268754614" sldId="257"/>
            <ac:spMk id="3" creationId="{F4CC7681-4897-F861-0E70-D8389D4F577D}"/>
          </ac:spMkLst>
        </pc:spChg>
      </pc:sldChg>
      <pc:sldChg chg="modSp new">
        <pc:chgData name="Rahman, Mahfuzur" userId="S::mrahman06@mynbcc.ca::470ee03d-4ad6-4c09-8f77-57a012db49cc" providerId="AD" clId="Web-{FAA7B63B-BB18-38AB-B286-27B7C10D6BF4}" dt="2024-01-23T14:07:31.797" v="134" actId="20577"/>
        <pc:sldMkLst>
          <pc:docMk/>
          <pc:sldMk cId="1945905551" sldId="258"/>
        </pc:sldMkLst>
        <pc:spChg chg="mod">
          <ac:chgData name="Rahman, Mahfuzur" userId="S::mrahman06@mynbcc.ca::470ee03d-4ad6-4c09-8f77-57a012db49cc" providerId="AD" clId="Web-{FAA7B63B-BB18-38AB-B286-27B7C10D6BF4}" dt="2024-01-23T13:27:49.448" v="11" actId="20577"/>
          <ac:spMkLst>
            <pc:docMk/>
            <pc:sldMk cId="1945905551" sldId="258"/>
            <ac:spMk id="2" creationId="{929F052A-4B19-2065-A607-C5B323CB612B}"/>
          </ac:spMkLst>
        </pc:spChg>
        <pc:spChg chg="mod">
          <ac:chgData name="Rahman, Mahfuzur" userId="S::mrahman06@mynbcc.ca::470ee03d-4ad6-4c09-8f77-57a012db49cc" providerId="AD" clId="Web-{FAA7B63B-BB18-38AB-B286-27B7C10D6BF4}" dt="2024-01-23T14:07:31.797" v="134" actId="20577"/>
          <ac:spMkLst>
            <pc:docMk/>
            <pc:sldMk cId="1945905551" sldId="258"/>
            <ac:spMk id="3" creationId="{7C4C5185-C84F-56E7-D58E-2848C4D5A58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3:50:34.424" v="92" actId="20577"/>
        <pc:sldMkLst>
          <pc:docMk/>
          <pc:sldMk cId="1793562010" sldId="259"/>
        </pc:sldMkLst>
        <pc:spChg chg="mod">
          <ac:chgData name="Rahman, Mahfuzur" userId="S::mrahman06@mynbcc.ca::470ee03d-4ad6-4c09-8f77-57a012db49cc" providerId="AD" clId="Web-{FAA7B63B-BB18-38AB-B286-27B7C10D6BF4}" dt="2024-01-23T13:45:36.372" v="81" actId="20577"/>
          <ac:spMkLst>
            <pc:docMk/>
            <pc:sldMk cId="1793562010" sldId="259"/>
            <ac:spMk id="2" creationId="{B3FF8A46-D8BE-C25F-574E-5D5BCC888A35}"/>
          </ac:spMkLst>
        </pc:spChg>
        <pc:spChg chg="mod">
          <ac:chgData name="Rahman, Mahfuzur" userId="S::mrahman06@mynbcc.ca::470ee03d-4ad6-4c09-8f77-57a012db49cc" providerId="AD" clId="Web-{FAA7B63B-BB18-38AB-B286-27B7C10D6BF4}" dt="2024-01-23T13:50:34.424" v="92" actId="20577"/>
          <ac:spMkLst>
            <pc:docMk/>
            <pc:sldMk cId="1793562010" sldId="259"/>
            <ac:spMk id="3" creationId="{8A75A4D7-772C-F186-2981-7FB6E799980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0:16.621" v="109" actId="20577"/>
        <pc:sldMkLst>
          <pc:docMk/>
          <pc:sldMk cId="3581675405" sldId="260"/>
        </pc:sldMkLst>
        <pc:spChg chg="mod">
          <ac:chgData name="Rahman, Mahfuzur" userId="S::mrahman06@mynbcc.ca::470ee03d-4ad6-4c09-8f77-57a012db49cc" providerId="AD" clId="Web-{FAA7B63B-BB18-38AB-B286-27B7C10D6BF4}" dt="2024-01-23T13:52:36.488" v="96" actId="20577"/>
          <ac:spMkLst>
            <pc:docMk/>
            <pc:sldMk cId="3581675405" sldId="260"/>
            <ac:spMk id="2" creationId="{BE3BCD3E-526E-0472-6498-7021D2D6A070}"/>
          </ac:spMkLst>
        </pc:spChg>
        <pc:spChg chg="mod">
          <ac:chgData name="Rahman, Mahfuzur" userId="S::mrahman06@mynbcc.ca::470ee03d-4ad6-4c09-8f77-57a012db49cc" providerId="AD" clId="Web-{FAA7B63B-BB18-38AB-B286-27B7C10D6BF4}" dt="2024-01-23T14:00:16.621" v="109" actId="20577"/>
          <ac:spMkLst>
            <pc:docMk/>
            <pc:sldMk cId="3581675405" sldId="260"/>
            <ac:spMk id="3" creationId="{B710CF4A-EBD3-582F-545D-C9894E68E9D4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3:07.108" v="126" actId="20577"/>
        <pc:sldMkLst>
          <pc:docMk/>
          <pc:sldMk cId="1799907896" sldId="261"/>
        </pc:sldMkLst>
        <pc:spChg chg="mod">
          <ac:chgData name="Rahman, Mahfuzur" userId="S::mrahman06@mynbcc.ca::470ee03d-4ad6-4c09-8f77-57a012db49cc" providerId="AD" clId="Web-{FAA7B63B-BB18-38AB-B286-27B7C10D6BF4}" dt="2024-01-23T14:02:17.045" v="122" actId="20577"/>
          <ac:spMkLst>
            <pc:docMk/>
            <pc:sldMk cId="1799907896" sldId="261"/>
            <ac:spMk id="2" creationId="{933792CF-9F2A-A116-1DC8-D639A4330A7D}"/>
          </ac:spMkLst>
        </pc:spChg>
        <pc:spChg chg="mod">
          <ac:chgData name="Rahman, Mahfuzur" userId="S::mrahman06@mynbcc.ca::470ee03d-4ad6-4c09-8f77-57a012db49cc" providerId="AD" clId="Web-{FAA7B63B-BB18-38AB-B286-27B7C10D6BF4}" dt="2024-01-23T14:03:07.108" v="126" actId="20577"/>
          <ac:spMkLst>
            <pc:docMk/>
            <pc:sldMk cId="1799907896" sldId="261"/>
            <ac:spMk id="3" creationId="{3A71A6AE-B103-165C-31AA-EB625BF7D08E}"/>
          </ac:spMkLst>
        </pc:spChg>
      </pc:sldChg>
      <pc:sldChg chg="modSp add del replId">
        <pc:chgData name="Rahman, Mahfuzur" userId="S::mrahman06@mynbcc.ca::470ee03d-4ad6-4c09-8f77-57a012db49cc" providerId="AD" clId="Web-{FAA7B63B-BB18-38AB-B286-27B7C10D6BF4}" dt="2024-01-23T14:07:20.093" v="131"/>
        <pc:sldMkLst>
          <pc:docMk/>
          <pc:sldMk cId="581482252" sldId="262"/>
        </pc:sldMkLst>
        <pc:spChg chg="mod">
          <ac:chgData name="Rahman, Mahfuzur" userId="S::mrahman06@mynbcc.ca::470ee03d-4ad6-4c09-8f77-57a012db49cc" providerId="AD" clId="Web-{FAA7B63B-BB18-38AB-B286-27B7C10D6BF4}" dt="2024-01-23T14:07:15.875" v="130" actId="20577"/>
          <ac:spMkLst>
            <pc:docMk/>
            <pc:sldMk cId="581482252" sldId="262"/>
            <ac:spMk id="2" creationId="{D056C013-716C-306A-2AA9-BE457C3B69BC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14:39.307" v="141" actId="20577"/>
        <pc:sldMkLst>
          <pc:docMk/>
          <pc:sldMk cId="707860845" sldId="262"/>
        </pc:sldMkLst>
        <pc:spChg chg="mod">
          <ac:chgData name="Rahman, Mahfuzur" userId="S::mrahman06@mynbcc.ca::470ee03d-4ad6-4c09-8f77-57a012db49cc" providerId="AD" clId="Web-{FAA7B63B-BB18-38AB-B286-27B7C10D6BF4}" dt="2024-01-23T14:11:37.569" v="136" actId="20577"/>
          <ac:spMkLst>
            <pc:docMk/>
            <pc:sldMk cId="707860845" sldId="262"/>
            <ac:spMk id="2" creationId="{D60CB0DA-0296-95A4-482F-DA6323C27FB6}"/>
          </ac:spMkLst>
        </pc:spChg>
        <pc:spChg chg="mod">
          <ac:chgData name="Rahman, Mahfuzur" userId="S::mrahman06@mynbcc.ca::470ee03d-4ad6-4c09-8f77-57a012db49cc" providerId="AD" clId="Web-{FAA7B63B-BB18-38AB-B286-27B7C10D6BF4}" dt="2024-01-23T14:14:39.307" v="141" actId="20577"/>
          <ac:spMkLst>
            <pc:docMk/>
            <pc:sldMk cId="707860845" sldId="262"/>
            <ac:spMk id="3" creationId="{F361A2ED-EBC4-758C-39D7-8D3FCB3A064E}"/>
          </ac:spMkLst>
        </pc:spChg>
      </pc:sldChg>
      <pc:sldChg chg="addSp modSp add replId">
        <pc:chgData name="Rahman, Mahfuzur" userId="S::mrahman06@mynbcc.ca::470ee03d-4ad6-4c09-8f77-57a012db49cc" providerId="AD" clId="Web-{FAA7B63B-BB18-38AB-B286-27B7C10D6BF4}" dt="2024-01-23T14:16:21.543" v="159" actId="14100"/>
        <pc:sldMkLst>
          <pc:docMk/>
          <pc:sldMk cId="4058661681" sldId="263"/>
        </pc:sldMkLst>
        <pc:spChg chg="mod">
          <ac:chgData name="Rahman, Mahfuzur" userId="S::mrahman06@mynbcc.ca::470ee03d-4ad6-4c09-8f77-57a012db49cc" providerId="AD" clId="Web-{FAA7B63B-BB18-38AB-B286-27B7C10D6BF4}" dt="2024-01-23T14:15:18.261" v="145" actId="20577"/>
          <ac:spMkLst>
            <pc:docMk/>
            <pc:sldMk cId="4058661681" sldId="263"/>
            <ac:spMk id="2" creationId="{F3CCE0FA-FF89-68E5-D632-6C9D601AA42A}"/>
          </ac:spMkLst>
        </pc:spChg>
        <pc:spChg chg="mod">
          <ac:chgData name="Rahman, Mahfuzur" userId="S::mrahman06@mynbcc.ca::470ee03d-4ad6-4c09-8f77-57a012db49cc" providerId="AD" clId="Web-{FAA7B63B-BB18-38AB-B286-27B7C10D6BF4}" dt="2024-01-23T14:15:33.886" v="148" actId="20577"/>
          <ac:spMkLst>
            <pc:docMk/>
            <pc:sldMk cId="4058661681" sldId="263"/>
            <ac:spMk id="3" creationId="{87E7120D-D206-716E-35E9-F0BA0E503841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16:21.543" v="159" actId="14100"/>
          <ac:picMkLst>
            <pc:docMk/>
            <pc:sldMk cId="4058661681" sldId="263"/>
            <ac:picMk id="4" creationId="{8D9BE20C-6D73-DEB0-6F7A-E95E7D11C4AA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1:08.813" v="167" actId="20577"/>
        <pc:sldMkLst>
          <pc:docMk/>
          <pc:sldMk cId="921210089" sldId="264"/>
        </pc:sldMkLst>
        <pc:spChg chg="mod">
          <ac:chgData name="Rahman, Mahfuzur" userId="S::mrahman06@mynbcc.ca::470ee03d-4ad6-4c09-8f77-57a012db49cc" providerId="AD" clId="Web-{FAA7B63B-BB18-38AB-B286-27B7C10D6BF4}" dt="2024-01-23T14:18:01.748" v="162" actId="20577"/>
          <ac:spMkLst>
            <pc:docMk/>
            <pc:sldMk cId="921210089" sldId="264"/>
            <ac:spMk id="2" creationId="{93EC46E5-5BAE-D80C-695F-BAD7D7DEF450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08.813" v="167" actId="20577"/>
          <ac:spMkLst>
            <pc:docMk/>
            <pc:sldMk cId="921210089" sldId="264"/>
            <ac:spMk id="3" creationId="{44B9D355-573A-89DA-254A-A4909A60A3ED}"/>
          </ac:spMkLst>
        </pc:spChg>
        <pc:picChg chg="del">
          <ac:chgData name="Rahman, Mahfuzur" userId="S::mrahman06@mynbcc.ca::470ee03d-4ad6-4c09-8f77-57a012db49cc" providerId="AD" clId="Web-{FAA7B63B-BB18-38AB-B286-27B7C10D6BF4}" dt="2024-01-23T14:17:53.326" v="161"/>
          <ac:picMkLst>
            <pc:docMk/>
            <pc:sldMk cId="921210089" sldId="264"/>
            <ac:picMk id="4" creationId="{D0BCB36D-F949-A826-9820-23E384B4E778}"/>
          </ac:picMkLst>
        </pc:picChg>
      </pc:sldChg>
      <pc:sldChg chg="addSp modSp add replId">
        <pc:chgData name="Rahman, Mahfuzur" userId="S::mrahman06@mynbcc.ca::470ee03d-4ad6-4c09-8f77-57a012db49cc" providerId="AD" clId="Web-{FAA7B63B-BB18-38AB-B286-27B7C10D6BF4}" dt="2024-01-23T14:22:16.220" v="177" actId="14100"/>
        <pc:sldMkLst>
          <pc:docMk/>
          <pc:sldMk cId="3290567693" sldId="265"/>
        </pc:sldMkLst>
        <pc:spChg chg="mod">
          <ac:chgData name="Rahman, Mahfuzur" userId="S::mrahman06@mynbcc.ca::470ee03d-4ad6-4c09-8f77-57a012db49cc" providerId="AD" clId="Web-{FAA7B63B-BB18-38AB-B286-27B7C10D6BF4}" dt="2024-01-23T14:21:35.751" v="171" actId="20577"/>
          <ac:spMkLst>
            <pc:docMk/>
            <pc:sldMk cId="3290567693" sldId="265"/>
            <ac:spMk id="2" creationId="{92C75E33-D927-2AA5-D4E4-AA0E04B70AB1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43.595" v="174" actId="20577"/>
          <ac:spMkLst>
            <pc:docMk/>
            <pc:sldMk cId="3290567693" sldId="265"/>
            <ac:spMk id="3" creationId="{AC1FEE13-68CD-5660-A21D-7BFDEA8A6179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22:16.220" v="177" actId="14100"/>
          <ac:picMkLst>
            <pc:docMk/>
            <pc:sldMk cId="3290567693" sldId="265"/>
            <ac:picMk id="4" creationId="{250E581B-5D57-37BF-3BA4-0C15B78D1B91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4:24.879" v="182" actId="20577"/>
        <pc:sldMkLst>
          <pc:docMk/>
          <pc:sldMk cId="3660418783" sldId="266"/>
        </pc:sldMkLst>
        <pc:spChg chg="mod">
          <ac:chgData name="Rahman, Mahfuzur" userId="S::mrahman06@mynbcc.ca::470ee03d-4ad6-4c09-8f77-57a012db49cc" providerId="AD" clId="Web-{FAA7B63B-BB18-38AB-B286-27B7C10D6BF4}" dt="2024-01-23T14:22:58.315" v="179" actId="20577"/>
          <ac:spMkLst>
            <pc:docMk/>
            <pc:sldMk cId="3660418783" sldId="266"/>
            <ac:spMk id="2" creationId="{83740FF6-7439-0767-2D1A-6B8B9F4CC30B}"/>
          </ac:spMkLst>
        </pc:spChg>
        <pc:spChg chg="mod">
          <ac:chgData name="Rahman, Mahfuzur" userId="S::mrahman06@mynbcc.ca::470ee03d-4ad6-4c09-8f77-57a012db49cc" providerId="AD" clId="Web-{FAA7B63B-BB18-38AB-B286-27B7C10D6BF4}" dt="2024-01-23T14:24:24.879" v="182" actId="20577"/>
          <ac:spMkLst>
            <pc:docMk/>
            <pc:sldMk cId="3660418783" sldId="266"/>
            <ac:spMk id="3" creationId="{AA269218-70A7-C162-7C84-06AD713D8FC2}"/>
          </ac:spMkLst>
        </pc:spChg>
        <pc:picChg chg="del">
          <ac:chgData name="Rahman, Mahfuzur" userId="S::mrahman06@mynbcc.ca::470ee03d-4ad6-4c09-8f77-57a012db49cc" providerId="AD" clId="Web-{FAA7B63B-BB18-38AB-B286-27B7C10D6BF4}" dt="2024-01-23T14:23:03.831" v="180"/>
          <ac:picMkLst>
            <pc:docMk/>
            <pc:sldMk cId="3660418783" sldId="266"/>
            <ac:picMk id="4" creationId="{79953A67-C5CA-8103-0250-3604EE2CF7E3}"/>
          </ac:picMkLst>
        </pc:picChg>
      </pc:sldChg>
      <pc:sldMasterChg chg="add del addSldLayout del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2460954070" sldId="2147483660"/>
        </pc:sldMasterMkLst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1113238677" sldId="2147483711"/>
        </pc:sldMasterMkLst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243371163" sldId="2147483700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3227621826" sldId="2147483701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115460064" sldId="2147483702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332650860" sldId="2147483703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423618592" sldId="2147483704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334029807" sldId="2147483705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16509239" sldId="2147483706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251847035" sldId="2147483707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670387623" sldId="2147483708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543105395" sldId="2147483709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4157554487" sldId="2147483710"/>
          </pc:sldLayoutMkLst>
        </pc:sldLayoutChg>
      </pc:sldMasterChg>
      <pc:sldMasterChg chg="add del addSldLayout delSldLayout">
        <pc:chgData name="Rahman, Mahfuzur" userId="S::mrahman06@mynbcc.ca::470ee03d-4ad6-4c09-8f77-57a012db49cc" providerId="AD" clId="Web-{FAA7B63B-BB18-38AB-B286-27B7C10D6BF4}" dt="2024-01-23T13:24:48.773" v="3"/>
        <pc:sldMasterMkLst>
          <pc:docMk/>
          <pc:sldMasterMk cId="2127854624" sldId="2147483737"/>
        </pc:sldMasterMkLst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521838418" sldId="214748372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758457007" sldId="214748372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622933319" sldId="214748372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09318120" sldId="214748372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4003648031" sldId="214748373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37847046" sldId="214748373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9651384" sldId="214748373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202868371" sldId="214748373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399347343" sldId="214748373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035245113" sldId="214748373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436392881" sldId="2147483736"/>
          </pc:sldLayoutMkLst>
        </pc:sldLayoutChg>
      </pc:sldMasterChg>
    </pc:docChg>
  </pc:docChgLst>
  <pc:docChgLst>
    <pc:chgData name="Rahman, Mahfuzur" userId="S::mrahman06@mynbcc.ca::470ee03d-4ad6-4c09-8f77-57a012db49cc" providerId="AD" clId="Web-{767D418B-FC7D-4696-95AE-0017792FA222}"/>
    <pc:docChg chg="addSld delSld modSld">
      <pc:chgData name="Rahman, Mahfuzur" userId="S::mrahman06@mynbcc.ca::470ee03d-4ad6-4c09-8f77-57a012db49cc" providerId="AD" clId="Web-{767D418B-FC7D-4696-95AE-0017792FA222}" dt="2024-01-22T12:25:16.721" v="20"/>
      <pc:docMkLst>
        <pc:docMk/>
      </pc:docMkLst>
      <pc:sldChg chg="addSp delSp modSp add del mod setBg modClrScheme chgLayout">
        <pc:chgData name="Rahman, Mahfuzur" userId="S::mrahman06@mynbcc.ca::470ee03d-4ad6-4c09-8f77-57a012db49cc" providerId="AD" clId="Web-{767D418B-FC7D-4696-95AE-0017792FA222}" dt="2024-01-22T12:25:16.315" v="19"/>
        <pc:sldMkLst>
          <pc:docMk/>
          <pc:sldMk cId="109857222" sldId="256"/>
        </pc:sldMkLst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20" creationId="{8D71EDA1-87BF-4D5D-AB79-F346FD19278A}"/>
          </ac:spMkLst>
        </pc:spChg>
      </pc:sldChg>
      <pc:sldChg chg="new del">
        <pc:chgData name="Rahman, Mahfuzur" userId="S::mrahman06@mynbcc.ca::470ee03d-4ad6-4c09-8f77-57a012db49cc" providerId="AD" clId="Web-{767D418B-FC7D-4696-95AE-0017792FA222}" dt="2024-01-22T12:25:16.721" v="20"/>
        <pc:sldMkLst>
          <pc:docMk/>
          <pc:sldMk cId="312866147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1486-EA84-F1D8-7770-84827D40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D641C-C023-BCAD-5EFA-A4D455A6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7065-08DE-FBF2-129C-4D915CCF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A16F-FFA5-47A4-CE72-524E1D07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8646-8859-F444-7996-62556E27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880-718B-F91F-6351-9769EA05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C1ED4-8F14-A894-F5BF-0FE15F7C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1DFD-32F2-6668-B0A3-6B2DEF26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51A3-8E13-8A35-DE6B-50DCC43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A73E-689A-7928-E016-B4A4FFFE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8F4-3C3E-1EA4-3138-9944BDA95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7027B-F8EC-2CDC-04E6-11A15AAE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CB7-B737-39A9-DA11-409F6770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FC60-A081-33F7-560F-6EF3154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4037-E08B-C0F4-16C6-6CC4BD5D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B1CD-B787-8C6B-91B2-7C3BFC0C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9CA-AF0C-BDD8-6F1E-EECB9655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9188-A9D3-BACB-C5E3-545B40D1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B435-D1D6-49CB-5158-5218187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0831B-D072-D7A1-F460-4C9E7ED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3056-31C0-93FC-D5BC-376607F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94BE-49D8-ED18-1BEC-73611894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CC77-1B1F-6DA7-E6D7-B7217909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A601-E464-39CD-096B-2269A61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D19C-BD44-0088-8447-9C91FA0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F31-41CE-E2F4-0055-F7511F85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D54A-2794-C165-E3C5-400C1ABE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EF99-E26A-30F0-0AC7-4B6539B5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6597-A1C4-A372-8831-3ED04E46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40A-70D9-BAFA-2AA7-52B09514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FE79-625C-51D5-D3E1-35FC889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B22D-8A98-32AF-44B3-B5FC9D8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181EA-11E0-058B-AE67-5EB8CBAE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E2964-7314-0F94-11BD-14854C19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B621-F45F-8D58-E706-11F8EC0A0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52D87-F95B-7A2C-0B76-83A616E6E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3D0A-067F-AC49-F85C-E6BB618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ED469-8F51-06C5-EB21-BA94D952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EF90C-A04D-19BE-AD22-9DA4B3D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1CEA-0D45-B2BB-7506-2C47B974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66DB4-F60D-0210-BBD4-F5A0809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E7B5-3310-6D95-C0FA-9AE656A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59998-CFEF-050E-3F7A-5355EA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56DC2-9CBE-77D2-DBD8-0E940E3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6CE8C-EE1E-274B-7417-16A617EC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38F00-A032-D098-F802-C7EBC7A3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F127-D19A-D235-7969-DF88A506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2AC0-5D96-0EFF-E960-65082906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413FE-FE89-9673-21AA-08A6EDFE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CA10E-8F8B-FB33-B54A-7DCCFA8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B03B-8DED-0D25-0C85-98AB2199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E391A-7339-CEA9-BB6E-6CE9FC4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51E-BA39-10B5-2D38-E77E4D1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03438-F581-5E31-9404-4961446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1478-0DC5-AE82-0590-9C7D38F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CA7A-1828-7015-2E08-9606AF17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E4FD-45CF-668D-AB49-D25D57DD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DD6B-095D-451E-54FE-90903E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9ED1B-DBDC-37BE-581A-51C3C6D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438D5-61E6-1C09-3BE9-92AE097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7313-0770-F230-CAD3-2847BFA6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285D-21CB-F93D-F08C-6A17E7A15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69B7-1A98-08B6-E173-ABA4B3B0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arget.com/searchenterpriseai/definition/machine-learning-ML" TargetMode="External"/><Relationship Id="rId2" Type="http://schemas.openxmlformats.org/officeDocument/2006/relationships/hyperlink" Target="https://www.ibm.com/topics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implilearn.com/tutorials/deep-learning-tutorial/what-is-deep-learni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F72-AED6-4F44-9FC3-4CC36626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t="10098" r="621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7153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Research Project – Machine Learning using Python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950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Course Title : </a:t>
            </a:r>
            <a:r>
              <a:rPr lang="en-US" sz="2000" dirty="0">
                <a:ea typeface="+mn-lt"/>
                <a:cs typeface="+mn-lt"/>
              </a:rPr>
              <a:t>Advanced Topics - Web Dev</a:t>
            </a:r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r>
              <a:rPr lang="en-US" sz="1600" dirty="0" err="1"/>
              <a:t>Mahfuzur</a:t>
            </a:r>
            <a:r>
              <a:rPr lang="en-US" sz="1600" dirty="0"/>
              <a:t> Rahman and Pablo Quintana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Deep Learning and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Python and library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A1FE-FDFA-1F10-92C5-DB80EE8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9" y="3277213"/>
            <a:ext cx="1162513" cy="807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6A69-E8C3-F57C-D6A4-C623B5EB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6261"/>
              </p:ext>
            </p:extLst>
          </p:nvPr>
        </p:nvGraphicFramePr>
        <p:xfrm>
          <a:off x="4195370" y="258611"/>
          <a:ext cx="783772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sz="1400" dirty="0"/>
                        <a:t>C</a:t>
                      </a:r>
                      <a:r>
                        <a:rPr lang="en-CA" sz="1400" dirty="0" err="1"/>
                        <a:t>omputer</a:t>
                      </a:r>
                      <a:r>
                        <a:rPr lang="en-CA" sz="1400" dirty="0"/>
                        <a:t> Vision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F</a:t>
                      </a:r>
                      <a:r>
                        <a:rPr lang="en-CA" sz="1400" dirty="0"/>
                        <a:t>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Detector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Classification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Tracking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Medical </a:t>
                      </a:r>
                      <a:r>
                        <a:rPr lang="es-CL" sz="1400" dirty="0" err="1"/>
                        <a:t>imaging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processing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Autonomous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vehicles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Augmented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reality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Manufacturing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786A26-2E2D-277A-2D3D-BC8E06A1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54" y="3245645"/>
            <a:ext cx="967824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655D-84F6-5BE7-E1E9-0CA9E0EB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650" y="3363865"/>
            <a:ext cx="1973016" cy="67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6C42B-04E9-C278-AE9C-3751FD1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52" y="3327531"/>
            <a:ext cx="2005703" cy="70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89777-E5DD-0DB3-40F1-AE26DA8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41" y="5811868"/>
            <a:ext cx="2774069" cy="732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7B0B-6BD7-F179-49D9-AA47FF8D2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4" y="4517863"/>
            <a:ext cx="2661280" cy="880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F238C2-1BE5-B07B-E879-8A8BD74D7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954" y="5613392"/>
            <a:ext cx="1430050" cy="79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0F8B4-47D8-10F8-290D-FB0458C1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6711" y="4520923"/>
            <a:ext cx="2507192" cy="93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1051-6B8D-1597-B167-E5D3ABA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7" y="83534"/>
            <a:ext cx="3660603" cy="291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DA62A-BD28-8758-17FC-FD0545B9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50" y="4562481"/>
            <a:ext cx="2865368" cy="2217612"/>
          </a:xfrm>
          <a:prstGeom prst="rect">
            <a:avLst/>
          </a:prstGeom>
        </p:spPr>
      </p:pic>
      <p:pic>
        <p:nvPicPr>
          <p:cNvPr id="9218" name="Picture 2" descr="2D Kidney detection by YOLOv3">
            <a:extLst>
              <a:ext uri="{FF2B5EF4-FFF2-40B4-BE49-F238E27FC236}">
                <a16:creationId xmlns:a16="http://schemas.microsoft.com/office/drawing/2014/main" id="{9458A079-235A-367B-DB56-B6F59C7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00" y="3002821"/>
            <a:ext cx="3706780" cy="19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arison of YOLO-tomato models">
            <a:extLst>
              <a:ext uri="{FF2B5EF4-FFF2-40B4-BE49-F238E27FC236}">
                <a16:creationId xmlns:a16="http://schemas.microsoft.com/office/drawing/2014/main" id="{5BEA5BD3-00A2-D3A2-B880-13D359F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5" y="85304"/>
            <a:ext cx="3301406" cy="2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C6C02-695E-E2F9-0287-F563CBFC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154" y="4338381"/>
            <a:ext cx="1735268" cy="2404288"/>
          </a:xfrm>
          <a:prstGeom prst="rect">
            <a:avLst/>
          </a:prstGeom>
        </p:spPr>
      </p:pic>
      <p:pic>
        <p:nvPicPr>
          <p:cNvPr id="9224" name="Picture 8" descr="ELECTRICITY: An Efficient Multi-Camera Vehicle Tracking System for  Intelligent City">
            <a:extLst>
              <a:ext uri="{FF2B5EF4-FFF2-40B4-BE49-F238E27FC236}">
                <a16:creationId xmlns:a16="http://schemas.microsoft.com/office/drawing/2014/main" id="{6D515753-ED38-823D-D419-ADF2A59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4966476"/>
            <a:ext cx="3277674" cy="1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9A39-22FF-C1A0-5037-C2A08C66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380" y="2752001"/>
            <a:ext cx="2686638" cy="20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7B2B3-2384-5A71-0F30-1BB0554E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A94A759-1925-A48F-CB30-BCE616241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C6BA55-7239-DDD9-59D5-62A9F837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94D3CD-5F12-E486-133E-1FD79A54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3985E-963D-F833-6209-F04BA2EC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6BC11-D2F7-9884-AA3E-17F6F3C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3F3F9-59E5-404F-738C-3EC65053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A6A14-8262-5998-A1EC-2BBB48C370C7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376A4-0D88-9ACF-848E-6C15E1F35D3D}"/>
              </a:ext>
            </a:extLst>
          </p:cNvPr>
          <p:cNvSpPr txBox="1"/>
          <p:nvPr/>
        </p:nvSpPr>
        <p:spPr>
          <a:xfrm>
            <a:off x="4504093" y="988723"/>
            <a:ext cx="6403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Avoid overfitting (“memorize” the training data to well)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Be able to generalize with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9B372-D3B9-E2DB-F72F-8021F9FA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093" y="2202285"/>
            <a:ext cx="3934982" cy="221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AE621-1946-24B4-F2EC-0DC792CF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93" y="4638837"/>
            <a:ext cx="4040743" cy="2002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6CFCA1-8A24-51A7-7D02-B9D47795E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147" y="4578350"/>
            <a:ext cx="3494542" cy="2123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056194-891D-17B6-9B08-F5F3D56605A2}"/>
              </a:ext>
            </a:extLst>
          </p:cNvPr>
          <p:cNvSpPr txBox="1"/>
          <p:nvPr/>
        </p:nvSpPr>
        <p:spPr>
          <a:xfrm>
            <a:off x="8712063" y="2126456"/>
            <a:ext cx="305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Yes, it's a cat!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6FE637-7D59-D0A6-EC96-A082C0A62CB4}"/>
              </a:ext>
            </a:extLst>
          </p:cNvPr>
          <p:cNvSpPr txBox="1"/>
          <p:nvPr/>
        </p:nvSpPr>
        <p:spPr>
          <a:xfrm>
            <a:off x="8714915" y="3101022"/>
            <a:ext cx="3047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Data is important</a:t>
            </a:r>
          </a:p>
          <a:p>
            <a:pPr algn="just"/>
            <a:r>
              <a:rPr lang="en-CA" dirty="0"/>
              <a:t>“I was not trained with images with different orientations, lighting, and positions.”</a:t>
            </a:r>
          </a:p>
        </p:txBody>
      </p:sp>
    </p:spTree>
    <p:extLst>
      <p:ext uri="{BB962C8B-B14F-4D97-AF65-F5344CB8AC3E}">
        <p14:creationId xmlns:p14="http://schemas.microsoft.com/office/powerpoint/2010/main" val="39328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8D257-5CFB-9F98-938A-9BBBA67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747A827-AFF3-C688-C8AE-7876E1800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A57C08-198C-FE90-B9A8-366EDBE6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EAE701-B28D-6FFB-2C98-C6F4BE42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D3A2B56-DFB3-F78B-BD3A-AC9280F3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412-6F34-2A15-0E29-CEBE57921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6F6AF-0A25-6E3D-E617-C4BC7CEC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0628-FCF7-F5BF-EE24-A242F89D1C33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9718-8D3E-D303-7422-D7AEA82390FB}"/>
              </a:ext>
            </a:extLst>
          </p:cNvPr>
          <p:cNvSpPr txBox="1"/>
          <p:nvPr/>
        </p:nvSpPr>
        <p:spPr>
          <a:xfrm>
            <a:off x="4504093" y="988723"/>
            <a:ext cx="6403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This is an optimization problem, and many hyperparameters participate in the design of the neural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addition, we can control overfitting by tuning the hyperparameters according to the model to be developed.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82F1E-D5BE-4E9E-4EB0-C26A4D6595F0}"/>
              </a:ext>
            </a:extLst>
          </p:cNvPr>
          <p:cNvSpPr txBox="1"/>
          <p:nvPr/>
        </p:nvSpPr>
        <p:spPr>
          <a:xfrm>
            <a:off x="6566419" y="28177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so, the models learn and find convergence.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3779DA-2019-CA09-697B-E2906DE4E904}"/>
              </a:ext>
            </a:extLst>
          </p:cNvPr>
          <p:cNvSpPr/>
          <p:nvPr/>
        </p:nvSpPr>
        <p:spPr>
          <a:xfrm>
            <a:off x="5390762" y="2898083"/>
            <a:ext cx="783771" cy="24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C5FBB-F176-AEF7-408D-910D3CB5CF56}"/>
              </a:ext>
            </a:extLst>
          </p:cNvPr>
          <p:cNvSpPr txBox="1"/>
          <p:nvPr/>
        </p:nvSpPr>
        <p:spPr>
          <a:xfrm>
            <a:off x="4540379" y="3809261"/>
            <a:ext cx="6330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Layer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Magnitude (learning rate)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Regularization (dropout)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Activations (activation function)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Weight initialization strategy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Loss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Settings for epochs during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Normalization scheme for input data (vectorization)</a:t>
            </a:r>
          </a:p>
        </p:txBody>
      </p:sp>
    </p:spTree>
    <p:extLst>
      <p:ext uri="{BB962C8B-B14F-4D97-AF65-F5344CB8AC3E}">
        <p14:creationId xmlns:p14="http://schemas.microsoft.com/office/powerpoint/2010/main" val="5876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D469-FAEE-8425-1B68-CC6B38B5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8F8018-AECD-7660-F677-36E320B7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7D136-1A5C-9A3A-0ED3-3BD7BE54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FF7F58-FB29-2677-C382-20C11742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2F3BAD-7835-8840-FA45-F7F67259A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E3629-5465-B92F-01B4-7A807412E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93305-F367-C859-4C18-C60D6D14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0C8C-8BF7-895C-7DB2-9066A1B8A23E}"/>
              </a:ext>
            </a:extLst>
          </p:cNvPr>
          <p:cNvSpPr txBox="1"/>
          <p:nvPr/>
        </p:nvSpPr>
        <p:spPr>
          <a:xfrm>
            <a:off x="4298083" y="313977"/>
            <a:ext cx="7626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/>
              <a:t>Classification Pipeline Process</a:t>
            </a: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A5E6-A361-9BE6-98A4-50B256439A82}"/>
              </a:ext>
            </a:extLst>
          </p:cNvPr>
          <p:cNvSpPr txBox="1"/>
          <p:nvPr/>
        </p:nvSpPr>
        <p:spPr>
          <a:xfrm>
            <a:off x="9341909" y="5222870"/>
            <a:ext cx="27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dirty="0"/>
              <a:t>Using test datasets only to evaluate your network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95554-885F-0B78-E6E9-A0A20607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88" y="867975"/>
            <a:ext cx="4038950" cy="13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7A3CC-5A9F-D4D0-1A29-742FEE48E930}"/>
              </a:ext>
            </a:extLst>
          </p:cNvPr>
          <p:cNvSpPr txBox="1"/>
          <p:nvPr/>
        </p:nvSpPr>
        <p:spPr>
          <a:xfrm>
            <a:off x="4357208" y="2267086"/>
            <a:ext cx="762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#1: Gather your Dataset (Images and labels)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#2: Split your Dataset (training and testing 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#3: Train Your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Step #4: Evaluate</a:t>
            </a:r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4798D-C3C2-6365-5581-CCDF3902A095}"/>
              </a:ext>
            </a:extLst>
          </p:cNvPr>
          <p:cNvSpPr txBox="1"/>
          <p:nvPr/>
        </p:nvSpPr>
        <p:spPr>
          <a:xfrm>
            <a:off x="8793023" y="1176881"/>
            <a:ext cx="262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A classic problem to classify a dog and a cat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3BA00-DEFF-B172-1418-994B129F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3" y="4927802"/>
            <a:ext cx="4991871" cy="1616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8AD719-9AF4-CAE5-5072-120173B1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006" y="2415435"/>
            <a:ext cx="1909517" cy="485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97E223-430B-D558-265A-D355107E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352" y="2905639"/>
            <a:ext cx="1188823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30B4-EC2F-E1E4-3BA8-975645ED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59AE1A0-4D90-A338-430A-62A6AA16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9657BF-DD53-9287-584D-6C0F76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A068F-BBF4-E91B-21FE-5FF83B6C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145658-3A74-C1CA-DA8A-77334B6B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C735-D70A-7976-3471-086BC1B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757E-A03D-AF32-A74C-2F5BE981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1A447-70C3-957E-BAE8-E29B3380D341}"/>
              </a:ext>
            </a:extLst>
          </p:cNvPr>
          <p:cNvSpPr txBox="1"/>
          <p:nvPr/>
        </p:nvSpPr>
        <p:spPr>
          <a:xfrm>
            <a:off x="9377305" y="2350037"/>
            <a:ext cx="22137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r>
              <a:rPr lang="en-US" sz="1800" dirty="0"/>
              <a:t>The image is transformed into a matrix of pixels</a:t>
            </a:r>
          </a:p>
          <a:p>
            <a:endParaRPr lang="en-US" sz="1800" dirty="0"/>
          </a:p>
          <a:p>
            <a:r>
              <a:rPr lang="en-US" sz="1800" dirty="0"/>
              <a:t>W x H x depth</a:t>
            </a:r>
          </a:p>
          <a:p>
            <a:endParaRPr lang="en-US" sz="1800" dirty="0"/>
          </a:p>
          <a:p>
            <a:r>
              <a:rPr lang="en-US" sz="1800" dirty="0"/>
              <a:t>Input image </a:t>
            </a:r>
            <a:r>
              <a:rPr lang="en-US" sz="1800" b="1" dirty="0"/>
              <a:t>must be square </a:t>
            </a:r>
            <a:r>
              <a:rPr lang="en-US" sz="1800" dirty="0"/>
              <a:t>to take advantage of linear algebra optimization libraries.</a:t>
            </a: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1E5DDE-0E8F-48A9-5A74-9CEF9EE9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04" y="2818133"/>
            <a:ext cx="4507280" cy="3313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15AB5-4F0F-401A-8EF2-1149E359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2" y="328882"/>
            <a:ext cx="5676881" cy="217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A8D162-A1C4-79A0-ED7E-419D5E25554B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Input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86415-4EE7-4EF6-DC88-116649ED3A52}"/>
              </a:ext>
            </a:extLst>
          </p:cNvPr>
          <p:cNvSpPr txBox="1"/>
          <p:nvPr/>
        </p:nvSpPr>
        <p:spPr>
          <a:xfrm>
            <a:off x="4408245" y="6086235"/>
            <a:ext cx="7516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Common input layer sizes include 32 × 32, 64 × 64, 96 × 96, 224 × 224,</a:t>
            </a:r>
          </a:p>
          <a:p>
            <a:pPr algn="just"/>
            <a:r>
              <a:rPr lang="en-CA" dirty="0"/>
              <a:t> 227 × 227 and 229 × 229</a:t>
            </a:r>
          </a:p>
        </p:txBody>
      </p:sp>
    </p:spTree>
    <p:extLst>
      <p:ext uri="{BB962C8B-B14F-4D97-AF65-F5344CB8AC3E}">
        <p14:creationId xmlns:p14="http://schemas.microsoft.com/office/powerpoint/2010/main" val="585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81DB4-13F6-6DA1-870E-E6B4D26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A85782-447E-6145-F892-7D46369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434C71-902D-CDEA-CF70-0B18D103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9C0481-096F-240E-81F8-4958F935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6917A5-6DF2-769F-DE7F-58ECBC93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49D9-0AD6-1800-9077-34EB103E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8BA27-F810-46CA-D148-ECEAA4D3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5534-8206-899B-40AD-F97678872966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3B846-D04E-EE0E-07EC-1B79FB178653}"/>
              </a:ext>
            </a:extLst>
          </p:cNvPr>
          <p:cNvSpPr txBox="1"/>
          <p:nvPr/>
        </p:nvSpPr>
        <p:spPr>
          <a:xfrm>
            <a:off x="5014011" y="2794526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kernel from left-to-right and top-to-bottom,</a:t>
            </a:r>
          </a:p>
          <a:p>
            <a:r>
              <a:rPr lang="en-CA" dirty="0"/>
              <a:t>one pixel at a time.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AE394B-FADC-0B72-F734-8F3B0949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317" y="4117944"/>
            <a:ext cx="4659764" cy="163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B3D979-EB72-410B-74DF-E382998C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25" y="348460"/>
            <a:ext cx="5657494" cy="2212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A8DE2-CE10-1B4F-9CAF-AC8C40082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782" y="5320545"/>
            <a:ext cx="2875517" cy="13840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73304E-A90B-6BC8-B077-564A19C83DCB}"/>
              </a:ext>
            </a:extLst>
          </p:cNvPr>
          <p:cNvSpPr txBox="1"/>
          <p:nvPr/>
        </p:nvSpPr>
        <p:spPr>
          <a:xfrm>
            <a:off x="4763673" y="5983443"/>
            <a:ext cx="4144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Activation maps are stacked together to form the </a:t>
            </a:r>
            <a:r>
              <a:rPr lang="en-US" b="1" dirty="0"/>
              <a:t>input volume</a:t>
            </a:r>
            <a:endParaRPr lang="en-C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EC7423-E0D7-39D2-D472-92107A3010B6}"/>
              </a:ext>
            </a:extLst>
          </p:cNvPr>
          <p:cNvSpPr txBox="1"/>
          <p:nvPr/>
        </p:nvSpPr>
        <p:spPr>
          <a:xfrm>
            <a:off x="10631540" y="2740492"/>
            <a:ext cx="15694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Common filter sizes such as 3 × 3 and 5 ×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54D4D-2138-46FC-0BEB-C4FC78C60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839" y="2754640"/>
            <a:ext cx="2082280" cy="209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09E-7894-541B-1328-795811D5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40CE40-AA10-7882-7CAE-A77FF1E7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7F82FE-0D4B-E5A0-8DB1-D859CC7AE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A9782E-4DDA-BFFA-21DF-3964EA24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8C94B-CA03-C1E3-289B-28DD9879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79CAD-9DB6-B446-6ADC-0BD88DF2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133CA-AD3F-84AB-4FFE-86DB9522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8987-F406-1B08-C51C-C16B3895172A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Activation function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99D1A-3CC1-5EA2-5CC3-F56543ACC515}"/>
              </a:ext>
            </a:extLst>
          </p:cNvPr>
          <p:cNvSpPr txBox="1"/>
          <p:nvPr/>
        </p:nvSpPr>
        <p:spPr>
          <a:xfrm>
            <a:off x="4999385" y="5122555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kernel from left-to-right and top-to-bottom,</a:t>
            </a:r>
          </a:p>
          <a:p>
            <a:r>
              <a:rPr lang="en-CA" dirty="0"/>
              <a:t>one pixel at a time.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0EBA5-7B64-8A21-65A9-0040225B7BB7}"/>
              </a:ext>
            </a:extLst>
          </p:cNvPr>
          <p:cNvSpPr txBox="1"/>
          <p:nvPr/>
        </p:nvSpPr>
        <p:spPr>
          <a:xfrm>
            <a:off x="7604643" y="6009514"/>
            <a:ext cx="2904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R</a:t>
            </a:r>
            <a:r>
              <a:rPr lang="en-CA" dirty="0" err="1"/>
              <a:t>eLU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A435-3C13-6E84-44D9-B6DD19B9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1" y="394784"/>
            <a:ext cx="6020233" cy="2341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1F86AD-49A0-94D0-F2AA-C9A87998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646" y="2936374"/>
            <a:ext cx="3276884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F28AD-29BE-CF82-F95F-DD045C0C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21ADE94-7617-12CF-590A-D2A2E52D4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70D5A-17A2-7398-FD16-C04332C59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33BBA-9FBE-DEA7-F6FE-FFD9FA0E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CDE8EBB-5E74-36BA-3244-67C72C21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8E996-9156-AC3F-1547-0412497FB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7593-7284-0E3A-DB70-A2F8019F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0C31-CBA5-6830-FABE-6D7ECF3D65C4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Pooling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D0B4-F67E-D6DD-6DD6-093DF514C481}"/>
              </a:ext>
            </a:extLst>
          </p:cNvPr>
          <p:cNvSpPr txBox="1"/>
          <p:nvPr/>
        </p:nvSpPr>
        <p:spPr>
          <a:xfrm>
            <a:off x="4707379" y="2801436"/>
            <a:ext cx="6921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primary function of the POOL layer is to progressively reduce the spatial size (i.e., width and height) of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function that summarizes the most important information of the activation map.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Also, it reduces computation in the network and controls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19C8-A821-C08B-65C7-E9102B9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7" y="394784"/>
            <a:ext cx="5917829" cy="2339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2099-52A0-05DC-557F-F8428A31EAF5}"/>
              </a:ext>
            </a:extLst>
          </p:cNvPr>
          <p:cNvSpPr txBox="1"/>
          <p:nvPr/>
        </p:nvSpPr>
        <p:spPr>
          <a:xfrm>
            <a:off x="8578649" y="5335302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pooling window from left-to-right and top-to-bottom of the input array.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64124-9DB7-2C1C-D134-EF26172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48" y="5098372"/>
            <a:ext cx="294919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A467B-06E5-84A2-5F04-C47481FE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9E2396-970C-65BB-04EB-D2F65FC55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641E22-7833-1BC6-1E93-39D4B1AA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CC25-34BC-D608-59A4-581133904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F141DFE-BFEE-0160-DF1F-4A485282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4572-A651-106E-3858-B18630A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DA9BD-9EEE-7C80-B7F9-B75F6380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F69BF-130B-C916-C213-83C70C7F4B60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C5E87-9819-DEFE-7308-51A292FC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0C78E-8832-941D-C611-1B9E971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47" y="2776088"/>
            <a:ext cx="2819644" cy="1478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9126F-9462-7465-DDA8-CC246103B962}"/>
              </a:ext>
            </a:extLst>
          </p:cNvPr>
          <p:cNvSpPr txBox="1"/>
          <p:nvPr/>
        </p:nvSpPr>
        <p:spPr>
          <a:xfrm>
            <a:off x="4551095" y="4490508"/>
            <a:ext cx="7336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Helps our model to generalize and prevent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Dropout is driven by randomly dropping a neuron so that it will not contribute to the forward pass and backpropagation.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Mute parts of the input to each layer, such that the neural network learns other portions.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Helps modify the gradient so that it doesn’t step in directions that lead it to overfit.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728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Alan Turing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pic>
        <p:nvPicPr>
          <p:cNvPr id="4" name="Picture 2" descr="Alan Turing, aged 16. Turing published On Computable Numbers when he was 24 years old.">
            <a:extLst>
              <a:ext uri="{FF2B5EF4-FFF2-40B4-BE49-F238E27FC236}">
                <a16:creationId xmlns:a16="http://schemas.microsoft.com/office/drawing/2014/main" id="{4CA9398B-0779-E494-CC96-F4031E7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88" y="600757"/>
            <a:ext cx="2792859" cy="38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047783" y="5003954"/>
            <a:ext cx="6132897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50976">
              <a:spcAft>
                <a:spcPts val="600"/>
              </a:spcAft>
            </a:pP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CA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Computable Numbers</a:t>
            </a: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(1936)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 What Came to be Called the "</a:t>
            </a:r>
            <a:r>
              <a:rPr lang="en-US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Turing Machine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2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52A-4B19-2065-A607-C5B323CB6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5185-C84F-56E7-D58E-2848C4D5A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/>
              </a:rPr>
              <a:t>https://www.techtarget.com/searchenterpriseai/definition/machine-learning-ML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/>
              </a:rPr>
              <a:t>https://www.simplilearn.com/tutorials/deep-learning-tutorial/what-is-deep-learning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 </a:t>
            </a:r>
            <a:endParaRPr lang="en-US" sz="1400" dirty="0">
              <a:solidFill>
                <a:srgbClr val="0070C0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590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Warren McCullough and Walter Pitts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5685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“</a:t>
            </a:r>
            <a:r>
              <a:rPr lang="en-US" sz="2000" b="1" dirty="0"/>
              <a:t>A Logical Calculus of the ideas Imminent in </a:t>
            </a:r>
          </a:p>
          <a:p>
            <a:pPr algn="ctr"/>
            <a:r>
              <a:rPr lang="en-US" sz="2000" b="1" dirty="0"/>
              <a:t>Nervous Activity</a:t>
            </a:r>
            <a:r>
              <a:rPr lang="en-CA" sz="2000" dirty="0"/>
              <a:t>” (1943)</a:t>
            </a:r>
          </a:p>
          <a:p>
            <a:r>
              <a:rPr lang="en-US" sz="2000" dirty="0"/>
              <a:t>The first mathematical model of a </a:t>
            </a:r>
            <a:r>
              <a:rPr lang="en-US" sz="2000" b="1" dirty="0"/>
              <a:t>neural network</a:t>
            </a:r>
            <a:endParaRPr lang="en-CA" dirty="0"/>
          </a:p>
        </p:txBody>
      </p:sp>
      <p:pic>
        <p:nvPicPr>
          <p:cNvPr id="3074" name="Picture 2" descr="McCulloch (right) and Pitts (left) in 1949">
            <a:extLst>
              <a:ext uri="{FF2B5EF4-FFF2-40B4-BE49-F238E27FC236}">
                <a16:creationId xmlns:a16="http://schemas.microsoft.com/office/drawing/2014/main" id="{1846CF4E-D8A4-1044-CBC0-61E632EA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65" y="490720"/>
            <a:ext cx="4037910" cy="42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Arthur Samuel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6218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 popularized the term "</a:t>
            </a:r>
            <a:r>
              <a:rPr lang="en-US" sz="2000" b="1" dirty="0"/>
              <a:t>machine learning</a:t>
            </a:r>
            <a:r>
              <a:rPr lang="en-US" sz="2000" dirty="0"/>
              <a:t>" in 1959 </a:t>
            </a:r>
          </a:p>
          <a:p>
            <a:r>
              <a:rPr lang="en-US" sz="2000" dirty="0"/>
              <a:t>The Samuel Checkers-playing Program was among the </a:t>
            </a:r>
          </a:p>
          <a:p>
            <a:r>
              <a:rPr lang="en-US" sz="2000" dirty="0"/>
              <a:t>world's first successful </a:t>
            </a:r>
            <a:r>
              <a:rPr lang="en-US" sz="2000" b="1" dirty="0"/>
              <a:t>self-learning</a:t>
            </a:r>
            <a:r>
              <a:rPr lang="en-US" sz="2000" dirty="0"/>
              <a:t> programs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FB1700-18A3-2FDE-00AF-09A8E93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0" y="1013517"/>
            <a:ext cx="2434609" cy="33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 Winter and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727113"/>
            <a:ext cx="77290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From 1974 to 1980, AI funding declined drastically, making this time known as the </a:t>
            </a:r>
            <a:r>
              <a:rPr lang="en-US" sz="2000" b="1" dirty="0"/>
              <a:t>First AI Winter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Interest in AI wouldn't be revived until years later with the advent of expert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would eventually end with another AI winter from the late 1980s to mid-90s.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After that, advances in computing power and Big data allowed researchers to develop more sophisticated learning algorithms, powering AI until today.</a:t>
            </a:r>
          </a:p>
          <a:p>
            <a:endParaRPr lang="en-CA" dirty="0"/>
          </a:p>
          <a:p>
            <a:pPr algn="just"/>
            <a:endParaRPr lang="en-CA" dirty="0"/>
          </a:p>
          <a:p>
            <a:pPr algn="just"/>
            <a:endParaRPr lang="en-US" sz="2000" dirty="0"/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17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313977"/>
            <a:ext cx="7125326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Is a branch of artificial intelligence.</a:t>
            </a:r>
          </a:p>
          <a:p>
            <a:pPr algn="just"/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Gives computers the ability to </a:t>
            </a:r>
            <a:r>
              <a:rPr lang="en-US" sz="1900" b="1" dirty="0"/>
              <a:t>learn</a:t>
            </a:r>
            <a:r>
              <a:rPr lang="en-US" sz="1900" dirty="0"/>
              <a:t> without explicitly being programmed.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Machine learning starts with </a:t>
            </a:r>
            <a:r>
              <a:rPr lang="en-US" sz="1900" b="1" dirty="0"/>
              <a:t>data</a:t>
            </a:r>
            <a:r>
              <a:rPr lang="en-US" sz="1900" dirty="0"/>
              <a:t> — numbers, photos, or text, like bank transactions, pictures of people or even bakery items, repair records, time series data from sensors, or sales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Use </a:t>
            </a:r>
            <a:r>
              <a:rPr lang="en-US" sz="1900" b="1" dirty="0"/>
              <a:t>supervised, unsupervised, and Reinforcement</a:t>
            </a:r>
            <a:r>
              <a:rPr lang="en-US" sz="1900" dirty="0"/>
              <a:t>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Supervised learning uses </a:t>
            </a:r>
            <a:r>
              <a:rPr lang="en-US" sz="1900" b="1" dirty="0"/>
              <a:t>labeled training data</a:t>
            </a:r>
            <a:r>
              <a:rPr lang="en-US" sz="1900" dirty="0"/>
              <a:t>, and unsupervised learning does not. Reinforcement trains machines through trial and error to take the best action by establishing a reward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72727"/>
                </a:solidFill>
              </a:rPr>
              <a:t>C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an be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descriptive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that the system uses the data to explain what happened;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predictive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uses the data to predict what will happen; or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will use the data to make suggestions about what action to take.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47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88752" y="313977"/>
            <a:ext cx="76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Neural networks are a subfield of machine learning.</a:t>
            </a:r>
          </a:p>
          <a:p>
            <a:pPr algn="just"/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idea behind neural networks was first born in the 1950s with the </a:t>
            </a:r>
            <a:r>
              <a:rPr lang="en-US" sz="1800" b="1" dirty="0"/>
              <a:t>perceptron</a:t>
            </a:r>
            <a:r>
              <a:rPr lang="en-US" sz="1800" dirty="0"/>
              <a:t>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perceptron is a simplified </a:t>
            </a:r>
            <a:r>
              <a:rPr lang="en-US" sz="1800" b="1" dirty="0"/>
              <a:t>model of a human neuron </a:t>
            </a:r>
            <a:r>
              <a:rPr lang="en-US" sz="1800" dirty="0"/>
              <a:t>that accepts an input and performs a computation on that input.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output is then fed to an </a:t>
            </a:r>
            <a:r>
              <a:rPr lang="en-US" sz="1800" b="1" dirty="0"/>
              <a:t>activation function</a:t>
            </a:r>
            <a:r>
              <a:rPr lang="en-US" sz="1800" dirty="0"/>
              <a:t>, which decides whether the neuron will “fire” based on the output value.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Using an algorithm known as </a:t>
            </a:r>
            <a:r>
              <a:rPr lang="en-US" sz="1800" b="1" dirty="0"/>
              <a:t>backpropagation</a:t>
            </a:r>
            <a:r>
              <a:rPr lang="en-US" sz="1800" dirty="0"/>
              <a:t>, the neural network can adjust the influence of any particular node in the network, attempting to reduce the errors that the network makes when calculating a final result.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D622D-5C9E-A0B4-D9B5-B38AB153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281" y="4284295"/>
            <a:ext cx="3691823" cy="2537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F8615-2EA9-92CE-C8FA-0297AB7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76" y="4471579"/>
            <a:ext cx="3459136" cy="234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1243B-F316-61D1-0916-92C9094115CA}"/>
              </a:ext>
            </a:extLst>
          </p:cNvPr>
          <p:cNvSpPr txBox="1"/>
          <p:nvPr/>
        </p:nvSpPr>
        <p:spPr>
          <a:xfrm>
            <a:off x="4971948" y="4284295"/>
            <a:ext cx="390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1" dirty="0"/>
              <a:t>Feedforward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Types of Deep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98083" y="313977"/>
            <a:ext cx="762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Neural Networks (CNNs)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F</a:t>
            </a:r>
            <a:r>
              <a:rPr lang="en-US" sz="1800" b="0" i="0" dirty="0">
                <a:solidFill>
                  <a:srgbClr val="272F31"/>
                </a:solidFill>
                <a:effectLst/>
              </a:rPr>
              <a:t>requently used for the tasks of image classification.</a:t>
            </a:r>
          </a:p>
          <a:p>
            <a:pPr algn="just"/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CEA48-7552-4EE5-56DF-475E867F2BC1}"/>
              </a:ext>
            </a:extLst>
          </p:cNvPr>
          <p:cNvSpPr txBox="1"/>
          <p:nvPr/>
        </p:nvSpPr>
        <p:spPr>
          <a:xfrm>
            <a:off x="4298083" y="1642336"/>
            <a:ext cx="762644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Recurrent Neural Networks (RNNs)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strong choice for building up sequential representations of data over time: tasks such as document translation, voice recognition, sentiment analysis, and Natural Language Processing (NLP).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72F3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A famous algorithm used is Long Short-Term Memory (LSTM).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</p:spTree>
    <p:extLst>
      <p:ext uri="{BB962C8B-B14F-4D97-AF65-F5344CB8AC3E}">
        <p14:creationId xmlns:p14="http://schemas.microsoft.com/office/powerpoint/2010/main" val="32032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ML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7EE60-2F6E-26A5-35B3-67F68C97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281"/>
              </p:ext>
            </p:extLst>
          </p:nvPr>
        </p:nvGraphicFramePr>
        <p:xfrm>
          <a:off x="4143840" y="145039"/>
          <a:ext cx="783772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Stock Price Prediction, Predicting housing prices, Predicting customer lifetime value.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Predicting credit risk score, Customer churn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churn prediction, Credit score modeling, Disease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score modeling, Predicting housing prices.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Support</a:t>
                      </a:r>
                      <a:r>
                        <a:rPr lang="es-CL" sz="1400" dirty="0"/>
                        <a:t> Vector Machines (</a:t>
                      </a:r>
                      <a:r>
                        <a:rPr lang="es-CL" sz="1400" dirty="0" err="1"/>
                        <a:t>SVMs</a:t>
                      </a:r>
                      <a:r>
                        <a:rPr lang="es-CL" sz="1400" dirty="0"/>
                        <a:t>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Intrusion detection, email classification, bioinformatics, finance for predicting stock prices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Computer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Vision</a:t>
                      </a:r>
                      <a:r>
                        <a:rPr lang="es-CL" sz="1400" dirty="0"/>
                        <a:t>, </a:t>
                      </a:r>
                      <a:r>
                        <a:rPr lang="en-US" sz="1400" dirty="0">
                          <a:solidFill>
                            <a:srgbClr val="272F31"/>
                          </a:solidFill>
                          <a:latin typeface="PolySans-Slim"/>
                        </a:rPr>
                        <a:t>Natural Language Processing.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23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080A4-6E7D-7CD7-90E9-EA21B6A3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39897"/>
              </p:ext>
            </p:extLst>
          </p:nvPr>
        </p:nvGraphicFramePr>
        <p:xfrm>
          <a:off x="4143840" y="3923186"/>
          <a:ext cx="783772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segmentation, Recommendation systems.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 detection, Document clustering based on similarity.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Gaussian Mixture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Customer segmentation, Recommendation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/>
                        <a:t>Apriori</a:t>
                      </a:r>
                      <a:r>
                        <a:rPr lang="en-CA" sz="1400" dirty="0"/>
                        <a:t>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Product placements, Recommendation engines, Promotion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Clustering</a:t>
                      </a:r>
                      <a:r>
                        <a:rPr lang="es-CL" sz="1400" dirty="0"/>
                        <a:t>, data </a:t>
                      </a:r>
                      <a:r>
                        <a:rPr lang="es-CL" sz="1400" dirty="0" err="1"/>
                        <a:t>dimensionality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reduction</a:t>
                      </a:r>
                      <a:r>
                        <a:rPr lang="es-CL" sz="1400" dirty="0"/>
                        <a:t>, and </a:t>
                      </a:r>
                      <a:r>
                        <a:rPr lang="es-CL" sz="1400" dirty="0" err="1"/>
                        <a:t>segmentation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9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3927</TotalTime>
  <Words>1257</Words>
  <Application>Microsoft Office PowerPoint</Application>
  <PresentationFormat>Widescreen</PresentationFormat>
  <Paragraphs>183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Courier New</vt:lpstr>
      <vt:lpstr>PolySans-Slim</vt:lpstr>
      <vt:lpstr>Office Theme</vt:lpstr>
      <vt:lpstr>Research Project – Machine Learning using Python</vt:lpstr>
      <vt:lpstr>Alan Turing</vt:lpstr>
      <vt:lpstr>Warren McCullough and Walter Pitts</vt:lpstr>
      <vt:lpstr>Arthur Samuel</vt:lpstr>
      <vt:lpstr>AI Winter and Big Data</vt:lpstr>
      <vt:lpstr>What is Machine Learning?</vt:lpstr>
      <vt:lpstr>What is Neural Networks?</vt:lpstr>
      <vt:lpstr>Types of Deep Neural Networks?</vt:lpstr>
      <vt:lpstr>ML Algorithms</vt:lpstr>
      <vt:lpstr>Deep Learning and Computer Vision</vt:lpstr>
      <vt:lpstr>Computer Vision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Quintana Bernal, Pablo</cp:lastModifiedBy>
  <cp:revision>305</cp:revision>
  <dcterms:created xsi:type="dcterms:W3CDTF">2024-01-22T12:22:09Z</dcterms:created>
  <dcterms:modified xsi:type="dcterms:W3CDTF">2024-02-08T11:20:36Z</dcterms:modified>
</cp:coreProperties>
</file>